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n de Vulpillières" userId="c9ff9d20a051d65a" providerId="LiveId" clId="{E581BA66-4FDA-44DF-BB84-64704590EE2E}"/>
    <pc:docChg chg="custSel modSld">
      <pc:chgData name="Julien de Vulpillières" userId="c9ff9d20a051d65a" providerId="LiveId" clId="{E581BA66-4FDA-44DF-BB84-64704590EE2E}" dt="2019-02-18T15:41:35.769" v="259"/>
      <pc:docMkLst>
        <pc:docMk/>
      </pc:docMkLst>
      <pc:sldChg chg="addSp delSp modSp">
        <pc:chgData name="Julien de Vulpillières" userId="c9ff9d20a051d65a" providerId="LiveId" clId="{E581BA66-4FDA-44DF-BB84-64704590EE2E}" dt="2019-02-18T15:41:35.769" v="259"/>
        <pc:sldMkLst>
          <pc:docMk/>
          <pc:sldMk cId="2021720166" sldId="256"/>
        </pc:sldMkLst>
        <pc:spChg chg="add mod ord">
          <ac:chgData name="Julien de Vulpillières" userId="c9ff9d20a051d65a" providerId="LiveId" clId="{E581BA66-4FDA-44DF-BB84-64704590EE2E}" dt="2019-02-18T15:38:07.599" v="104" actId="1076"/>
          <ac:spMkLst>
            <pc:docMk/>
            <pc:sldMk cId="2021720166" sldId="256"/>
            <ac:spMk id="37" creationId="{315338D6-0763-4FCD-A8A6-EBE91F42E1BF}"/>
          </ac:spMkLst>
        </pc:spChg>
        <pc:spChg chg="add mod">
          <ac:chgData name="Julien de Vulpillières" userId="c9ff9d20a051d65a" providerId="LiveId" clId="{E581BA66-4FDA-44DF-BB84-64704590EE2E}" dt="2019-02-18T15:41:19.178" v="257" actId="1036"/>
          <ac:spMkLst>
            <pc:docMk/>
            <pc:sldMk cId="2021720166" sldId="256"/>
            <ac:spMk id="38" creationId="{150BE71D-7CEE-42B7-A5AC-707815898264}"/>
          </ac:spMkLst>
        </pc:spChg>
        <pc:spChg chg="add mod">
          <ac:chgData name="Julien de Vulpillières" userId="c9ff9d20a051d65a" providerId="LiveId" clId="{E581BA66-4FDA-44DF-BB84-64704590EE2E}" dt="2019-02-18T15:41:19.178" v="257" actId="1036"/>
          <ac:spMkLst>
            <pc:docMk/>
            <pc:sldMk cId="2021720166" sldId="256"/>
            <ac:spMk id="39" creationId="{24EFBB5A-FDBD-493B-9F6D-F44FE7654941}"/>
          </ac:spMkLst>
        </pc:spChg>
        <pc:spChg chg="add mod ord">
          <ac:chgData name="Julien de Vulpillières" userId="c9ff9d20a051d65a" providerId="LiveId" clId="{E581BA66-4FDA-44DF-BB84-64704590EE2E}" dt="2019-02-18T15:41:19.178" v="257" actId="1036"/>
          <ac:spMkLst>
            <pc:docMk/>
            <pc:sldMk cId="2021720166" sldId="256"/>
            <ac:spMk id="40" creationId="{E84C9839-A10E-47DE-BE68-AB3CE66A97D9}"/>
          </ac:spMkLst>
        </pc:spChg>
        <pc:spChg chg="add mod">
          <ac:chgData name="Julien de Vulpillières" userId="c9ff9d20a051d65a" providerId="LiveId" clId="{E581BA66-4FDA-44DF-BB84-64704590EE2E}" dt="2019-02-18T15:40:51.317" v="233" actId="14100"/>
          <ac:spMkLst>
            <pc:docMk/>
            <pc:sldMk cId="2021720166" sldId="256"/>
            <ac:spMk id="65" creationId="{7C4E881B-E501-44E5-B45E-39961271D67A}"/>
          </ac:spMkLst>
        </pc:spChg>
        <pc:spChg chg="add mod">
          <ac:chgData name="Julien de Vulpillières" userId="c9ff9d20a051d65a" providerId="LiveId" clId="{E581BA66-4FDA-44DF-BB84-64704590EE2E}" dt="2019-02-18T15:41:19.178" v="257" actId="1036"/>
          <ac:spMkLst>
            <pc:docMk/>
            <pc:sldMk cId="2021720166" sldId="256"/>
            <ac:spMk id="67" creationId="{FF9FBA50-4082-48DE-8675-7FB490D3BCA3}"/>
          </ac:spMkLst>
        </pc:spChg>
        <pc:grpChg chg="mod">
          <ac:chgData name="Julien de Vulpillières" userId="c9ff9d20a051d65a" providerId="LiveId" clId="{E581BA66-4FDA-44DF-BB84-64704590EE2E}" dt="2019-02-18T15:38:07.599" v="104" actId="1076"/>
          <ac:grpSpMkLst>
            <pc:docMk/>
            <pc:sldMk cId="2021720166" sldId="256"/>
            <ac:grpSpMk id="6" creationId="{C5801AE3-A14A-4A4B-81FE-39B026A7B76B}"/>
          </ac:grpSpMkLst>
        </pc:grpChg>
        <pc:grpChg chg="mod">
          <ac:chgData name="Julien de Vulpillières" userId="c9ff9d20a051d65a" providerId="LiveId" clId="{E581BA66-4FDA-44DF-BB84-64704590EE2E}" dt="2019-02-18T15:38:07.599" v="104" actId="1076"/>
          <ac:grpSpMkLst>
            <pc:docMk/>
            <pc:sldMk cId="2021720166" sldId="256"/>
            <ac:grpSpMk id="7" creationId="{987AF9E0-7DA0-455A-9924-7BEE3DFF2D3E}"/>
          </ac:grpSpMkLst>
        </pc:grpChg>
        <pc:grpChg chg="mod">
          <ac:chgData name="Julien de Vulpillières" userId="c9ff9d20a051d65a" providerId="LiveId" clId="{E581BA66-4FDA-44DF-BB84-64704590EE2E}" dt="2019-02-18T15:41:19.178" v="257" actId="1036"/>
          <ac:grpSpMkLst>
            <pc:docMk/>
            <pc:sldMk cId="2021720166" sldId="256"/>
            <ac:grpSpMk id="10" creationId="{68D312B3-52B4-45F7-BC0F-7E1E84721B47}"/>
          </ac:grpSpMkLst>
        </pc:grpChg>
        <pc:grpChg chg="mod">
          <ac:chgData name="Julien de Vulpillières" userId="c9ff9d20a051d65a" providerId="LiveId" clId="{E581BA66-4FDA-44DF-BB84-64704590EE2E}" dt="2019-02-18T15:38:07.599" v="104" actId="1076"/>
          <ac:grpSpMkLst>
            <pc:docMk/>
            <pc:sldMk cId="2021720166" sldId="256"/>
            <ac:grpSpMk id="13" creationId="{A9C6C090-190C-4CE0-9E4D-675B09E61590}"/>
          </ac:grpSpMkLst>
        </pc:grpChg>
        <pc:grpChg chg="mod">
          <ac:chgData name="Julien de Vulpillières" userId="c9ff9d20a051d65a" providerId="LiveId" clId="{E581BA66-4FDA-44DF-BB84-64704590EE2E}" dt="2019-02-18T15:41:19.178" v="257" actId="1036"/>
          <ac:grpSpMkLst>
            <pc:docMk/>
            <pc:sldMk cId="2021720166" sldId="256"/>
            <ac:grpSpMk id="16" creationId="{8FA04475-D3E9-4699-843D-288B1928EBE5}"/>
          </ac:grpSpMkLst>
        </pc:grpChg>
        <pc:grpChg chg="mod">
          <ac:chgData name="Julien de Vulpillières" userId="c9ff9d20a051d65a" providerId="LiveId" clId="{E581BA66-4FDA-44DF-BB84-64704590EE2E}" dt="2019-02-18T15:41:19.178" v="257" actId="1036"/>
          <ac:grpSpMkLst>
            <pc:docMk/>
            <pc:sldMk cId="2021720166" sldId="256"/>
            <ac:grpSpMk id="19" creationId="{59D24BAC-CDA4-482C-8EAB-CF6B5370386E}"/>
          </ac:grpSpMkLst>
        </pc:grpChg>
        <pc:grpChg chg="mod">
          <ac:chgData name="Julien de Vulpillières" userId="c9ff9d20a051d65a" providerId="LiveId" clId="{E581BA66-4FDA-44DF-BB84-64704590EE2E}" dt="2019-02-18T15:41:19.178" v="257" actId="1036"/>
          <ac:grpSpMkLst>
            <pc:docMk/>
            <pc:sldMk cId="2021720166" sldId="256"/>
            <ac:grpSpMk id="22" creationId="{606A7B95-C1C4-4A66-A8B2-58BE03E1CACD}"/>
          </ac:grpSpMkLst>
        </pc:grpChg>
        <pc:grpChg chg="mod">
          <ac:chgData name="Julien de Vulpillières" userId="c9ff9d20a051d65a" providerId="LiveId" clId="{E581BA66-4FDA-44DF-BB84-64704590EE2E}" dt="2019-02-18T15:38:07.599" v="104" actId="1076"/>
          <ac:grpSpMkLst>
            <pc:docMk/>
            <pc:sldMk cId="2021720166" sldId="256"/>
            <ac:grpSpMk id="25" creationId="{F9037E45-115B-4FD9-B260-424546098A0C}"/>
          </ac:grpSpMkLst>
        </pc:grpChg>
        <pc:picChg chg="add mod">
          <ac:chgData name="Julien de Vulpillières" userId="c9ff9d20a051d65a" providerId="LiveId" clId="{E581BA66-4FDA-44DF-BB84-64704590EE2E}" dt="2019-02-18T15:38:07.599" v="104" actId="1076"/>
          <ac:picMkLst>
            <pc:docMk/>
            <pc:sldMk cId="2021720166" sldId="256"/>
            <ac:picMk id="46" creationId="{C7D24262-DC72-406E-B5A6-1F2E03FBE5F7}"/>
          </ac:picMkLst>
        </pc:picChg>
        <pc:picChg chg="add mod">
          <ac:chgData name="Julien de Vulpillières" userId="c9ff9d20a051d65a" providerId="LiveId" clId="{E581BA66-4FDA-44DF-BB84-64704590EE2E}" dt="2019-02-18T15:38:07.599" v="104" actId="1076"/>
          <ac:picMkLst>
            <pc:docMk/>
            <pc:sldMk cId="2021720166" sldId="256"/>
            <ac:picMk id="47" creationId="{1EEB835B-E964-4CF5-8BF9-E5FC024B7854}"/>
          </ac:picMkLst>
        </pc:picChg>
        <pc:cxnChg chg="mod">
          <ac:chgData name="Julien de Vulpillières" userId="c9ff9d20a051d65a" providerId="LiveId" clId="{E581BA66-4FDA-44DF-BB84-64704590EE2E}" dt="2019-02-18T15:38:07.599" v="104" actId="1076"/>
          <ac:cxnSpMkLst>
            <pc:docMk/>
            <pc:sldMk cId="2021720166" sldId="256"/>
            <ac:cxnSpMk id="29" creationId="{292735B8-1583-4713-81D2-0ACAA0081EE2}"/>
          </ac:cxnSpMkLst>
        </pc:cxnChg>
        <pc:cxnChg chg="mod">
          <ac:chgData name="Julien de Vulpillières" userId="c9ff9d20a051d65a" providerId="LiveId" clId="{E581BA66-4FDA-44DF-BB84-64704590EE2E}" dt="2019-02-18T15:38:07.599" v="104" actId="1076"/>
          <ac:cxnSpMkLst>
            <pc:docMk/>
            <pc:sldMk cId="2021720166" sldId="256"/>
            <ac:cxnSpMk id="35" creationId="{39BD9519-8413-4B52-8C61-A7B8824F894A}"/>
          </ac:cxnSpMkLst>
        </pc:cxnChg>
        <pc:cxnChg chg="add del mod">
          <ac:chgData name="Julien de Vulpillières" userId="c9ff9d20a051d65a" providerId="LiveId" clId="{E581BA66-4FDA-44DF-BB84-64704590EE2E}" dt="2019-02-18T15:38:23.598" v="106" actId="478"/>
          <ac:cxnSpMkLst>
            <pc:docMk/>
            <pc:sldMk cId="2021720166" sldId="256"/>
            <ac:cxnSpMk id="42" creationId="{3381A7D3-BE88-4EB0-897D-A0439F1FBF7C}"/>
          </ac:cxnSpMkLst>
        </pc:cxnChg>
        <pc:cxnChg chg="add mod">
          <ac:chgData name="Julien de Vulpillières" userId="c9ff9d20a051d65a" providerId="LiveId" clId="{E581BA66-4FDA-44DF-BB84-64704590EE2E}" dt="2019-02-18T15:41:23.717" v="258" actId="14100"/>
          <ac:cxnSpMkLst>
            <pc:docMk/>
            <pc:sldMk cId="2021720166" sldId="256"/>
            <ac:cxnSpMk id="45" creationId="{B1A3A15E-2801-492E-928F-07B659C3F69B}"/>
          </ac:cxnSpMkLst>
        </pc:cxnChg>
        <pc:cxnChg chg="add mod">
          <ac:chgData name="Julien de Vulpillières" userId="c9ff9d20a051d65a" providerId="LiveId" clId="{E581BA66-4FDA-44DF-BB84-64704590EE2E}" dt="2019-02-18T15:38:07.599" v="104" actId="1076"/>
          <ac:cxnSpMkLst>
            <pc:docMk/>
            <pc:sldMk cId="2021720166" sldId="256"/>
            <ac:cxnSpMk id="48" creationId="{3550FBF7-C2B3-4469-96B5-B9E98B3CCC09}"/>
          </ac:cxnSpMkLst>
        </pc:cxnChg>
        <pc:cxnChg chg="add mod">
          <ac:chgData name="Julien de Vulpillières" userId="c9ff9d20a051d65a" providerId="LiveId" clId="{E581BA66-4FDA-44DF-BB84-64704590EE2E}" dt="2019-02-18T15:38:07.599" v="104" actId="1076"/>
          <ac:cxnSpMkLst>
            <pc:docMk/>
            <pc:sldMk cId="2021720166" sldId="256"/>
            <ac:cxnSpMk id="52" creationId="{BDC66427-4E04-4088-B880-0CD70342D16D}"/>
          </ac:cxnSpMkLst>
        </pc:cxnChg>
        <pc:cxnChg chg="add mod">
          <ac:chgData name="Julien de Vulpillières" userId="c9ff9d20a051d65a" providerId="LiveId" clId="{E581BA66-4FDA-44DF-BB84-64704590EE2E}" dt="2019-02-18T15:41:35.769" v="259"/>
          <ac:cxnSpMkLst>
            <pc:docMk/>
            <pc:sldMk cId="2021720166" sldId="256"/>
            <ac:cxnSpMk id="58" creationId="{10C57F42-A36D-477D-8EDC-59C7BAAD7279}"/>
          </ac:cxnSpMkLst>
        </pc:cxnChg>
        <pc:cxnChg chg="add mod">
          <ac:chgData name="Julien de Vulpillières" userId="c9ff9d20a051d65a" providerId="LiveId" clId="{E581BA66-4FDA-44DF-BB84-64704590EE2E}" dt="2019-02-18T15:41:19.178" v="257" actId="1036"/>
          <ac:cxnSpMkLst>
            <pc:docMk/>
            <pc:sldMk cId="2021720166" sldId="256"/>
            <ac:cxnSpMk id="59" creationId="{40E3BAEF-66D9-4A74-8502-1BB3CC13057D}"/>
          </ac:cxnSpMkLst>
        </pc:cxnChg>
        <pc:cxnChg chg="add mod">
          <ac:chgData name="Julien de Vulpillières" userId="c9ff9d20a051d65a" providerId="LiveId" clId="{E581BA66-4FDA-44DF-BB84-64704590EE2E}" dt="2019-02-18T15:41:19.178" v="257" actId="1036"/>
          <ac:cxnSpMkLst>
            <pc:docMk/>
            <pc:sldMk cId="2021720166" sldId="256"/>
            <ac:cxnSpMk id="62" creationId="{1410F2F9-FB29-469E-A142-A102E0CA391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B71BE-7CE1-4D62-81CD-6853DF66A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8E8C0B-C46E-4F21-9722-975852C75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7945DE-6795-4698-9EC9-F682E470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6A87D3-D25E-4B46-BD6F-16520E5B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C3ADB3-B12D-4003-AA8C-87716507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1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1887A7-9670-4F1B-AB19-62B502BEA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7A5D9A-B636-4AA5-BBD4-47ED04695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1D563C-662E-40FE-9BB9-A3AD4FE9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EACE97-26D4-4B30-841C-972B86D9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F33125-9537-475B-B59A-E05FECA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CAD76B-0615-4463-9E38-05D7B33D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6EBF32-9E3D-4A24-B747-C57757AD8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A427F3-2BDD-489E-9FB9-AE3CF3E7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B9C4EB-C8D3-4B72-8A01-3B5D9C263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57F439-1171-46BE-BA43-FCA19752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52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8ED71E-0E9E-4D84-834C-AB0A56EF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283B01-640F-428C-AC35-1B026CB7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D1A5CA-7DA7-4D8A-A712-94C958E7E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4E84CC-55CB-4A91-900B-CB5BECBF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32AC87-8E49-4701-AE3C-CD90CB5E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51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4D889-3564-438C-AC55-6272E2A8F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A360DB-F64B-4DFF-93E9-C31B2CD9A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BE8F57-E6A9-4E03-889C-A5BF8F34C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FE3355-9572-4244-8755-D9406A87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A6D961-5E47-4BE5-8226-32022E06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56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0B9AB2-1206-4DA9-B09A-421095F6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CC5096-4204-40C6-BBA7-665769A67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E7ADA0-489E-45DC-984E-215B4DB71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44D40F-8314-42D7-BD02-DD5BF5EE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D311D2-73A7-42A0-AA13-0CFA7314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4296EA-D0DD-4D73-9A40-28E7FD779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47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3B582A-A2F7-4416-AA07-9CC8EE34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3EE2DD-987D-4AEA-8E5C-0CC59C064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3AA4A2-3236-41F0-891A-75023B42F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4A39994-F3BD-4C3A-97B5-F68FA9170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EDF62EF-A5E7-4C54-94FC-C224A4A9C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DF9477-C19F-41BA-A4D2-1370FA49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F8B1D09-E68E-42A5-8C77-9B9CF144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B6CA046-80E7-4611-ADC1-C337446F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8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615116-8332-4779-BA78-3A94A5F3F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1D8ECB-EB81-4257-90A4-16F13E56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1E0A21-E07D-4A53-8540-A93802D77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2F2C593-89AF-4562-AA7A-3524C0C10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38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B721050-F335-4383-A15F-A04647D4C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BEE97F1-18D3-46FC-873F-0150D7FF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EA6768-597B-4F75-B423-A67709F9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8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366EB-D69E-49F4-8A05-68F891770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AE246-7957-462D-93FF-463829166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ED64C6-7D14-4F4D-94C1-C3E935B2A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1D4A30-EA41-43A1-9363-950B8E54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AB5EEB-1220-4885-B34B-C8F94DC12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0E6E3B-6575-4F24-BF54-47609A7C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D9F58C-708B-4E1B-9502-1382D35A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FD5763-D662-4D8A-9F4B-E783AAEB4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D7602E-1A78-4E43-87AC-4CF8B2C5B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98ECFA-5963-45B8-A54B-04F011B4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2ABC54-8002-4973-A9BC-E7FF7827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2CD9A5-59B7-47C0-944D-6C31596B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7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74CA75-B706-4BEB-A921-378B99FE6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6097AD-168C-42DA-A7BE-1500F9879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D8F0A-7A36-44FF-989C-5B2DC47C7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11B84-FB69-4843-BAEC-B64F96259153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50B573-EE20-44A5-964F-49E8DAD3D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EC1A5D-B9F1-4E4C-92EE-BB4B9D931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79891-52E8-4E61-ACDF-71B448C000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15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E84C9839-A10E-47DE-BE68-AB3CE66A97D9}"/>
              </a:ext>
            </a:extLst>
          </p:cNvPr>
          <p:cNvSpPr/>
          <p:nvPr/>
        </p:nvSpPr>
        <p:spPr>
          <a:xfrm>
            <a:off x="2458276" y="3408735"/>
            <a:ext cx="6447183" cy="25549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315338D6-0763-4FCD-A8A6-EBE91F42E1BF}"/>
              </a:ext>
            </a:extLst>
          </p:cNvPr>
          <p:cNvSpPr/>
          <p:nvPr/>
        </p:nvSpPr>
        <p:spPr>
          <a:xfrm>
            <a:off x="2458277" y="1020390"/>
            <a:ext cx="4830418" cy="216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C5801AE3-A14A-4A4B-81FE-39B026A7B76B}"/>
              </a:ext>
            </a:extLst>
          </p:cNvPr>
          <p:cNvGrpSpPr/>
          <p:nvPr/>
        </p:nvGrpSpPr>
        <p:grpSpPr>
          <a:xfrm>
            <a:off x="2743198" y="2313702"/>
            <a:ext cx="1124016" cy="764760"/>
            <a:chOff x="1338470" y="2050773"/>
            <a:chExt cx="1603513" cy="1263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5B283AF-BA86-4F17-BCB3-5790243DDE61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80299F-F804-4821-8783-6A9466260B0A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87AF9E0-7DA0-455A-9924-7BEE3DFF2D3E}"/>
              </a:ext>
            </a:extLst>
          </p:cNvPr>
          <p:cNvGrpSpPr/>
          <p:nvPr/>
        </p:nvGrpSpPr>
        <p:grpSpPr>
          <a:xfrm>
            <a:off x="2743198" y="1174661"/>
            <a:ext cx="1124016" cy="764760"/>
            <a:chOff x="1338470" y="2050773"/>
            <a:chExt cx="1603513" cy="126318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1663FB-2B05-470E-85D3-89145B9FF039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30844D-6E52-4D82-9EF7-07EA1AA7DCF0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8D312B3-52B4-45F7-BC0F-7E1E84721B47}"/>
              </a:ext>
            </a:extLst>
          </p:cNvPr>
          <p:cNvGrpSpPr/>
          <p:nvPr/>
        </p:nvGrpSpPr>
        <p:grpSpPr>
          <a:xfrm>
            <a:off x="2743198" y="4208118"/>
            <a:ext cx="1124016" cy="764760"/>
            <a:chOff x="1338470" y="2050773"/>
            <a:chExt cx="1603513" cy="126318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1730652-64FF-488C-9154-BEEF13070BAF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BF2AA-66D3-40E6-9AB7-B90EE2D9CD81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A9C6C090-190C-4CE0-9E4D-675B09E61590}"/>
              </a:ext>
            </a:extLst>
          </p:cNvPr>
          <p:cNvGrpSpPr/>
          <p:nvPr/>
        </p:nvGrpSpPr>
        <p:grpSpPr>
          <a:xfrm>
            <a:off x="4297910" y="2313702"/>
            <a:ext cx="1124016" cy="764760"/>
            <a:chOff x="1338470" y="2050773"/>
            <a:chExt cx="1603513" cy="126318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9B5209-F821-4919-A1C3-74ABF7318422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0A022B-A467-48AC-B398-AD8314DB299B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8FA04475-D3E9-4699-843D-288B1928EBE5}"/>
              </a:ext>
            </a:extLst>
          </p:cNvPr>
          <p:cNvGrpSpPr/>
          <p:nvPr/>
        </p:nvGrpSpPr>
        <p:grpSpPr>
          <a:xfrm>
            <a:off x="4297910" y="4208118"/>
            <a:ext cx="1124016" cy="764760"/>
            <a:chOff x="1338470" y="2050773"/>
            <a:chExt cx="1603513" cy="126318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A10724F-C75A-4EDA-8D2D-7ED891E814F3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6E06EF2-B805-4121-B784-EBF796687DCD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59D24BAC-CDA4-482C-8EAB-CF6B5370386E}"/>
              </a:ext>
            </a:extLst>
          </p:cNvPr>
          <p:cNvGrpSpPr/>
          <p:nvPr/>
        </p:nvGrpSpPr>
        <p:grpSpPr>
          <a:xfrm>
            <a:off x="5852622" y="4208118"/>
            <a:ext cx="1124016" cy="764760"/>
            <a:chOff x="1338470" y="2050773"/>
            <a:chExt cx="1603513" cy="126318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ED9A33B-FD46-40EF-ADDE-49262426D65F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3FF9C89-3BA7-423E-8B10-50D5C01D1841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06A7B95-C1C4-4A66-A8B2-58BE03E1CACD}"/>
              </a:ext>
            </a:extLst>
          </p:cNvPr>
          <p:cNvGrpSpPr/>
          <p:nvPr/>
        </p:nvGrpSpPr>
        <p:grpSpPr>
          <a:xfrm>
            <a:off x="7407334" y="4208118"/>
            <a:ext cx="1124016" cy="764760"/>
            <a:chOff x="1338470" y="2050773"/>
            <a:chExt cx="1603513" cy="126318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9FEE150-5A05-4F6E-9179-895C49EF2319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6F8EC64-6613-4522-B3D7-8D4447EF06C2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F9037E45-115B-4FD9-B260-424546098A0C}"/>
              </a:ext>
            </a:extLst>
          </p:cNvPr>
          <p:cNvGrpSpPr/>
          <p:nvPr/>
        </p:nvGrpSpPr>
        <p:grpSpPr>
          <a:xfrm>
            <a:off x="5852622" y="2341650"/>
            <a:ext cx="1124016" cy="764760"/>
            <a:chOff x="1338470" y="2050773"/>
            <a:chExt cx="1603513" cy="126318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644B78D-EA27-4F6D-9736-7F3182E8256A}"/>
                </a:ext>
              </a:extLst>
            </p:cNvPr>
            <p:cNvSpPr/>
            <p:nvPr/>
          </p:nvSpPr>
          <p:spPr>
            <a:xfrm>
              <a:off x="1338470" y="2050773"/>
              <a:ext cx="1603513" cy="3355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6D340A1-04D8-4F2E-B211-9BC61E97E7C2}"/>
                </a:ext>
              </a:extLst>
            </p:cNvPr>
            <p:cNvSpPr/>
            <p:nvPr/>
          </p:nvSpPr>
          <p:spPr>
            <a:xfrm>
              <a:off x="1338470" y="2386307"/>
              <a:ext cx="1603513" cy="9276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cxnSp>
        <p:nvCxnSpPr>
          <p:cNvPr id="29" name="Connecteur : en angle 28">
            <a:extLst>
              <a:ext uri="{FF2B5EF4-FFF2-40B4-BE49-F238E27FC236}">
                <a16:creationId xmlns:a16="http://schemas.microsoft.com/office/drawing/2014/main" id="{292735B8-1583-4713-81D2-0ACAA0081EE2}"/>
              </a:ext>
            </a:extLst>
          </p:cNvPr>
          <p:cNvCxnSpPr>
            <a:stCxn id="9" idx="3"/>
            <a:endCxn id="14" idx="0"/>
          </p:cNvCxnSpPr>
          <p:nvPr/>
        </p:nvCxnSpPr>
        <p:spPr>
          <a:xfrm>
            <a:off x="3867214" y="1658611"/>
            <a:ext cx="992704" cy="65509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39BD9519-8413-4B52-8C61-A7B8824F894A}"/>
              </a:ext>
            </a:extLst>
          </p:cNvPr>
          <p:cNvCxnSpPr>
            <a:cxnSpLocks/>
            <a:stCxn id="5" idx="3"/>
            <a:endCxn id="15" idx="1"/>
          </p:cNvCxnSpPr>
          <p:nvPr/>
        </p:nvCxnSpPr>
        <p:spPr>
          <a:xfrm>
            <a:off x="3867214" y="2797652"/>
            <a:ext cx="43069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150BE71D-7CEE-42B7-A5AC-707815898264}"/>
              </a:ext>
            </a:extLst>
          </p:cNvPr>
          <p:cNvSpPr/>
          <p:nvPr/>
        </p:nvSpPr>
        <p:spPr>
          <a:xfrm>
            <a:off x="7407334" y="3566280"/>
            <a:ext cx="1124016" cy="4888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24EFBB5A-FDBD-493B-9F6D-F44FE7654941}"/>
              </a:ext>
            </a:extLst>
          </p:cNvPr>
          <p:cNvSpPr/>
          <p:nvPr/>
        </p:nvSpPr>
        <p:spPr>
          <a:xfrm>
            <a:off x="7407334" y="5189673"/>
            <a:ext cx="1124016" cy="4888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 : en angle 44">
            <a:extLst>
              <a:ext uri="{FF2B5EF4-FFF2-40B4-BE49-F238E27FC236}">
                <a16:creationId xmlns:a16="http://schemas.microsoft.com/office/drawing/2014/main" id="{B1A3A15E-2801-492E-928F-07B659C3F69B}"/>
              </a:ext>
            </a:extLst>
          </p:cNvPr>
          <p:cNvCxnSpPr>
            <a:cxnSpLocks/>
            <a:endCxn id="5" idx="1"/>
          </p:cNvCxnSpPr>
          <p:nvPr/>
        </p:nvCxnSpPr>
        <p:spPr>
          <a:xfrm rot="5400000" flipH="1" flipV="1">
            <a:off x="1073012" y="3751397"/>
            <a:ext cx="2623931" cy="71644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Image 45" descr="https://encrypted-tbn2.gstatic.com/images?q=tbn:ANd9GcSeqGm_OhmEQQJMWH28wRMFvFzAejqMNY7KD-_jbM5RYtzN67gqaA">
            <a:extLst>
              <a:ext uri="{FF2B5EF4-FFF2-40B4-BE49-F238E27FC236}">
                <a16:creationId xmlns:a16="http://schemas.microsoft.com/office/drawing/2014/main" id="{C7D24262-DC72-406E-B5A6-1F2E03FBE5F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3631" y="1343095"/>
            <a:ext cx="632186" cy="63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Image 46" descr="https://encrypted-tbn2.gstatic.com/images?q=tbn:ANd9GcSeqGm_OhmEQQJMWH28wRMFvFzAejqMNY7KD-_jbM5RYtzN67gqaA">
            <a:extLst>
              <a:ext uri="{FF2B5EF4-FFF2-40B4-BE49-F238E27FC236}">
                <a16:creationId xmlns:a16="http://schemas.microsoft.com/office/drawing/2014/main" id="{1EEB835B-E964-4CF5-8BF9-E5FC024B785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9893" y="2508036"/>
            <a:ext cx="632186" cy="63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550FBF7-C2B3-4469-96B5-B9E98B3CCC09}"/>
              </a:ext>
            </a:extLst>
          </p:cNvPr>
          <p:cNvCxnSpPr>
            <a:cxnSpLocks/>
            <a:stCxn id="46" idx="3"/>
            <a:endCxn id="9" idx="1"/>
          </p:cNvCxnSpPr>
          <p:nvPr/>
        </p:nvCxnSpPr>
        <p:spPr>
          <a:xfrm flipV="1">
            <a:off x="2315817" y="1658611"/>
            <a:ext cx="427381" cy="5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BDC66427-4E04-4088-B880-0CD70342D16D}"/>
              </a:ext>
            </a:extLst>
          </p:cNvPr>
          <p:cNvCxnSpPr>
            <a:cxnSpLocks/>
            <a:stCxn id="27" idx="3"/>
            <a:endCxn id="47" idx="1"/>
          </p:cNvCxnSpPr>
          <p:nvPr/>
        </p:nvCxnSpPr>
        <p:spPr>
          <a:xfrm flipV="1">
            <a:off x="6976638" y="2824129"/>
            <a:ext cx="613255" cy="14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10C57F42-A36D-477D-8EDC-59C7BAAD7279}"/>
              </a:ext>
            </a:extLst>
          </p:cNvPr>
          <p:cNvCxnSpPr>
            <a:stCxn id="39" idx="1"/>
          </p:cNvCxnSpPr>
          <p:nvPr/>
        </p:nvCxnSpPr>
        <p:spPr>
          <a:xfrm flipH="1" flipV="1">
            <a:off x="2014330" y="5421583"/>
            <a:ext cx="5393004" cy="12534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40E3BAEF-66D9-4A74-8502-1BB3CC13057D}"/>
              </a:ext>
            </a:extLst>
          </p:cNvPr>
          <p:cNvCxnSpPr>
            <a:cxnSpLocks/>
            <a:stCxn id="38" idx="2"/>
            <a:endCxn id="23" idx="0"/>
          </p:cNvCxnSpPr>
          <p:nvPr/>
        </p:nvCxnSpPr>
        <p:spPr>
          <a:xfrm>
            <a:off x="7969342" y="4055167"/>
            <a:ext cx="0" cy="1529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1410F2F9-FB29-469E-A142-A102E0CA3912}"/>
              </a:ext>
            </a:extLst>
          </p:cNvPr>
          <p:cNvCxnSpPr>
            <a:cxnSpLocks/>
            <a:stCxn id="24" idx="2"/>
            <a:endCxn id="39" idx="0"/>
          </p:cNvCxnSpPr>
          <p:nvPr/>
        </p:nvCxnSpPr>
        <p:spPr>
          <a:xfrm>
            <a:off x="7969342" y="4972878"/>
            <a:ext cx="0" cy="2167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>
            <a:extLst>
              <a:ext uri="{FF2B5EF4-FFF2-40B4-BE49-F238E27FC236}">
                <a16:creationId xmlns:a16="http://schemas.microsoft.com/office/drawing/2014/main" id="{7C4E881B-E501-44E5-B45E-39961271D67A}"/>
              </a:ext>
            </a:extLst>
          </p:cNvPr>
          <p:cNvSpPr txBox="1"/>
          <p:nvPr/>
        </p:nvSpPr>
        <p:spPr>
          <a:xfrm>
            <a:off x="4859918" y="1028487"/>
            <a:ext cx="242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Chaîne ……………………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FF9FBA50-4082-48DE-8675-7FB490D3BCA3}"/>
              </a:ext>
            </a:extLst>
          </p:cNvPr>
          <p:cNvSpPr txBox="1"/>
          <p:nvPr/>
        </p:nvSpPr>
        <p:spPr>
          <a:xfrm>
            <a:off x="5130962" y="3406627"/>
            <a:ext cx="242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Chaîne 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0217201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de Vulpillières</dc:creator>
  <cp:lastModifiedBy>Julien de Vulpillières</cp:lastModifiedBy>
  <cp:revision>2</cp:revision>
  <dcterms:created xsi:type="dcterms:W3CDTF">2019-02-18T15:27:45Z</dcterms:created>
  <dcterms:modified xsi:type="dcterms:W3CDTF">2019-02-18T15:41:41Z</dcterms:modified>
</cp:coreProperties>
</file>